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55" r:id="rId2"/>
    <p:sldId id="356" r:id="rId3"/>
    <p:sldId id="295" r:id="rId4"/>
    <p:sldId id="357" r:id="rId5"/>
    <p:sldId id="358" r:id="rId6"/>
    <p:sldId id="359" r:id="rId7"/>
    <p:sldId id="360" r:id="rId8"/>
    <p:sldId id="349" r:id="rId9"/>
    <p:sldId id="297" r:id="rId10"/>
    <p:sldId id="352" r:id="rId11"/>
    <p:sldId id="361" r:id="rId12"/>
    <p:sldId id="350" r:id="rId13"/>
    <p:sldId id="351" r:id="rId14"/>
    <p:sldId id="362" r:id="rId15"/>
    <p:sldId id="363" r:id="rId16"/>
    <p:sldId id="364" r:id="rId17"/>
    <p:sldId id="365" r:id="rId18"/>
    <p:sldId id="366" r:id="rId19"/>
    <p:sldId id="367" r:id="rId20"/>
    <p:sldId id="3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0066"/>
    <a:srgbClr val="FF66CC"/>
    <a:srgbClr val="0099FF"/>
    <a:srgbClr val="000000"/>
    <a:srgbClr val="08025A"/>
    <a:srgbClr val="FFFF00"/>
    <a:srgbClr val="0033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74" autoAdjust="0"/>
    <p:restoredTop sz="94660"/>
  </p:normalViewPr>
  <p:slideViewPr>
    <p:cSldViewPr>
      <p:cViewPr varScale="1">
        <p:scale>
          <a:sx n="82" d="100"/>
          <a:sy n="82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76B3B-D3B0-4A1E-8CE5-534BA074112D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A3AF9-E1AB-49CD-897D-AB20050F9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A3AF9-E1AB-49CD-897D-AB20050F997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A3AF9-E1AB-49CD-897D-AB20050F997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4.jpeg"/><Relationship Id="rId4" Type="http://schemas.openxmlformats.org/officeDocument/2006/relationships/image" Target="../media/image20.png"/><Relationship Id="rId9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4\LESSION%205\1.wma" TargetMode="Externa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4\LESSION%205\2.wma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Bitmap in Malayalam Cover 4,5,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837" y="1"/>
            <a:ext cx="4304303" cy="4454162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32" y="4071942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Pohsâ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\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oÀ¨mepIÄ</a:t>
            </a:r>
            <a:endParaRPr lang="en-US" sz="6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]mXbnÂþ4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9080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5786" y="1071546"/>
            <a:ext cx="79296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500" b="1" dirty="0">
              <a:latin typeface="ML-Aathira" pitchFamily="82" charset="0"/>
            </a:endParaRPr>
          </a:p>
          <a:p>
            <a:r>
              <a:rPr lang="en-US" sz="3500" b="1" dirty="0" err="1">
                <a:latin typeface="ML-Aathira" pitchFamily="82" charset="0"/>
              </a:rPr>
              <a:t>Úm</a:t>
            </a:r>
            <a:r>
              <a:rPr lang="en-US" sz="3500" b="1" dirty="0">
                <a:latin typeface="ML-Aathira" pitchFamily="82" charset="0"/>
              </a:rPr>
              <a:t>\w </a:t>
            </a:r>
          </a:p>
          <a:p>
            <a:r>
              <a:rPr lang="en-US" sz="3500" b="1" dirty="0">
                <a:latin typeface="ML-Aathira" pitchFamily="82" charset="0"/>
              </a:rPr>
              <a:t>_p²n</a:t>
            </a:r>
          </a:p>
          <a:p>
            <a:r>
              <a:rPr lang="en-US" sz="3500" b="1" dirty="0" err="1">
                <a:latin typeface="ML-Aathira" pitchFamily="82" charset="0"/>
              </a:rPr>
              <a:t>Btem</a:t>
            </a:r>
            <a:r>
              <a:rPr lang="en-US" sz="3500" b="1" dirty="0">
                <a:latin typeface="ML-Aathira" pitchFamily="82" charset="0"/>
              </a:rPr>
              <a:t>-N\</a:t>
            </a:r>
          </a:p>
          <a:p>
            <a:r>
              <a:rPr lang="en-US" sz="3500" b="1" dirty="0" err="1">
                <a:latin typeface="ML-Aathira" pitchFamily="82" charset="0"/>
              </a:rPr>
              <a:t>Adnhv</a:t>
            </a:r>
            <a:endParaRPr lang="en-US" sz="3500" b="1" dirty="0">
              <a:latin typeface="ML-Aathira" pitchFamily="82" charset="0"/>
            </a:endParaRPr>
          </a:p>
          <a:p>
            <a:r>
              <a:rPr lang="en-US" sz="3500" b="1" dirty="0" err="1">
                <a:latin typeface="ML-Aathira" pitchFamily="82" charset="0"/>
              </a:rPr>
              <a:t>Bß-iàn</a:t>
            </a:r>
            <a:r>
              <a:rPr lang="en-US" sz="3500" b="1" dirty="0">
                <a:latin typeface="ML-Aathira" pitchFamily="82" charset="0"/>
              </a:rPr>
              <a:t> </a:t>
            </a:r>
          </a:p>
          <a:p>
            <a:r>
              <a:rPr lang="en-US" sz="3500" b="1" dirty="0">
                <a:latin typeface="ML-Aathira" pitchFamily="82" charset="0"/>
              </a:rPr>
              <a:t>`</a:t>
            </a:r>
            <a:r>
              <a:rPr lang="en-US" sz="3500" b="1" dirty="0" err="1">
                <a:latin typeface="ML-Aathira" pitchFamily="82" charset="0"/>
              </a:rPr>
              <a:t>àn</a:t>
            </a:r>
            <a:endParaRPr lang="en-US" sz="3500" b="1" dirty="0">
              <a:latin typeface="ML-Aathira" pitchFamily="82" charset="0"/>
            </a:endParaRPr>
          </a:p>
          <a:p>
            <a:r>
              <a:rPr lang="en-US" sz="3500" b="1" dirty="0" err="1">
                <a:latin typeface="ML-Aathira" pitchFamily="82" charset="0"/>
              </a:rPr>
              <a:t>ssZh-`bw</a:t>
            </a:r>
            <a:endParaRPr lang="en-US" sz="3500" b="1" dirty="0">
              <a:latin typeface="ML-Aathira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7224" y="357166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CC00FF"/>
                </a:solidFill>
                <a:latin typeface="ML-Aathira" pitchFamily="82" charset="0"/>
              </a:rPr>
              <a:t>]cn-ip-²m-ßm-hnsâ </a:t>
            </a:r>
            <a:r>
              <a:rPr lang="en-US" sz="3500" b="1" dirty="0">
                <a:solidFill>
                  <a:srgbClr val="CC00FF"/>
                </a:solidFill>
                <a:latin typeface="ML-Aathira" pitchFamily="82" charset="0"/>
                <a:sym typeface="ML-Gopika"/>
              </a:rPr>
              <a:t></a:t>
            </a:r>
            <a:endParaRPr lang="en-US" sz="3500" b="1" dirty="0">
              <a:solidFill>
                <a:srgbClr val="CC00FF"/>
              </a:solidFill>
              <a:latin typeface="ML-Aathira" pitchFamily="82" charset="0"/>
            </a:endParaRPr>
          </a:p>
        </p:txBody>
      </p:sp>
      <p:pic>
        <p:nvPicPr>
          <p:cNvPr id="1026" name="Picture 2" descr="D:\web photo\photo 2013\Holy-Spiri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85860"/>
            <a:ext cx="2357454" cy="2062772"/>
          </a:xfrm>
          <a:prstGeom prst="rect">
            <a:avLst/>
          </a:prstGeom>
          <a:noFill/>
        </p:spPr>
      </p:pic>
      <p:pic>
        <p:nvPicPr>
          <p:cNvPr id="7" name="Picture 5" descr="D:\web photo\Animated clipart\Lightning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5326" y="2723172"/>
            <a:ext cx="318310" cy="3849099"/>
          </a:xfrm>
          <a:prstGeom prst="rect">
            <a:avLst/>
          </a:prstGeom>
          <a:noFill/>
        </p:spPr>
      </p:pic>
      <p:pic>
        <p:nvPicPr>
          <p:cNvPr id="8" name="Picture 5" descr="D:\web photo\Animated clipart\Lightning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098917">
            <a:off x="7370727" y="2091070"/>
            <a:ext cx="318310" cy="4633132"/>
          </a:xfrm>
          <a:prstGeom prst="rect">
            <a:avLst/>
          </a:prstGeom>
          <a:noFill/>
        </p:spPr>
      </p:pic>
      <p:pic>
        <p:nvPicPr>
          <p:cNvPr id="9" name="Picture 8" descr="D:\web photo\Animated clipart\Lightning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25394">
            <a:off x="3945275" y="1600358"/>
            <a:ext cx="318310" cy="38734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500562" y="3286124"/>
            <a:ext cx="2000264" cy="1702512"/>
            <a:chOff x="4500562" y="3286124"/>
            <a:chExt cx="2000264" cy="1702512"/>
          </a:xfrm>
        </p:grpSpPr>
        <p:pic>
          <p:nvPicPr>
            <p:cNvPr id="2057" name="Picture 9" descr="D:\web photo\class 4\5\mercy (1).jpg"/>
            <p:cNvPicPr>
              <a:picLocks noChangeAspect="1" noChangeArrowheads="1"/>
            </p:cNvPicPr>
            <p:nvPr/>
          </p:nvPicPr>
          <p:blipFill>
            <a:blip r:embed="rId2"/>
            <a:srcRect t="11693" b="13942"/>
            <a:stretch>
              <a:fillRect/>
            </a:stretch>
          </p:blipFill>
          <p:spPr bwMode="auto">
            <a:xfrm>
              <a:off x="4500562" y="3286124"/>
              <a:ext cx="1928826" cy="1143008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4572032" y="4357694"/>
              <a:ext cx="1928794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500" b="1" dirty="0" err="1">
                  <a:latin typeface="ML-Aathira" pitchFamily="82" charset="0"/>
                </a:rPr>
                <a:t>ssZh-`bw</a:t>
              </a:r>
              <a:endParaRPr lang="en-US" sz="3500" b="1" dirty="0">
                <a:latin typeface="ML-Aathira" pitchFamily="8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0"/>
            <a:ext cx="3643306" cy="1845364"/>
            <a:chOff x="0" y="0"/>
            <a:chExt cx="3643306" cy="1845364"/>
          </a:xfrm>
        </p:grpSpPr>
        <p:pic>
          <p:nvPicPr>
            <p:cNvPr id="2050" name="Picture 2" descr="D:\web photo\class 4\5\wisdom-color-web-header1.jpg"/>
            <p:cNvPicPr>
              <a:picLocks noChangeAspect="1" noChangeArrowheads="1"/>
            </p:cNvPicPr>
            <p:nvPr/>
          </p:nvPicPr>
          <p:blipFill>
            <a:blip r:embed="rId3"/>
            <a:srcRect l="17402" r="20722" b="17500"/>
            <a:stretch>
              <a:fillRect/>
            </a:stretch>
          </p:blipFill>
          <p:spPr bwMode="auto">
            <a:xfrm>
              <a:off x="0" y="0"/>
              <a:ext cx="3643306" cy="1214422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1000100" y="1214422"/>
              <a:ext cx="1531188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500" b="1" dirty="0" err="1">
                  <a:latin typeface="ML-Aathira" pitchFamily="82" charset="0"/>
                </a:rPr>
                <a:t>Úm</a:t>
              </a:r>
              <a:r>
                <a:rPr lang="en-US" sz="3500" b="1" dirty="0">
                  <a:latin typeface="ML-Aathira" pitchFamily="82" charset="0"/>
                </a:rPr>
                <a:t>\w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0" y="2000240"/>
            <a:ext cx="3667152" cy="2488330"/>
            <a:chOff x="0" y="2000240"/>
            <a:chExt cx="3667152" cy="2488330"/>
          </a:xfrm>
        </p:grpSpPr>
        <p:pic>
          <p:nvPicPr>
            <p:cNvPr id="2053" name="Picture 5" descr="D:\web photo\class 4\5\knowledge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000240"/>
              <a:ext cx="3667152" cy="2000264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1214414" y="3857628"/>
              <a:ext cx="1170513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500" b="1" dirty="0">
                  <a:latin typeface="ML-Aathira" pitchFamily="82" charset="0"/>
                </a:rPr>
                <a:t>_p²n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0" y="4429132"/>
            <a:ext cx="3643306" cy="2345454"/>
            <a:chOff x="0" y="4429132"/>
            <a:chExt cx="3643306" cy="2345454"/>
          </a:xfrm>
        </p:grpSpPr>
        <p:pic>
          <p:nvPicPr>
            <p:cNvPr id="2052" name="Picture 4" descr="D:\web photo\class 4\5\counsel.jpg"/>
            <p:cNvPicPr>
              <a:picLocks noChangeAspect="1" noChangeArrowheads="1"/>
            </p:cNvPicPr>
            <p:nvPr/>
          </p:nvPicPr>
          <p:blipFill>
            <a:blip r:embed="rId5"/>
            <a:srcRect r="20971"/>
            <a:stretch>
              <a:fillRect/>
            </a:stretch>
          </p:blipFill>
          <p:spPr bwMode="auto">
            <a:xfrm>
              <a:off x="0" y="4429132"/>
              <a:ext cx="3643306" cy="1714500"/>
            </a:xfrm>
            <a:prstGeom prst="rect">
              <a:avLst/>
            </a:prstGeom>
            <a:noFill/>
          </p:spPr>
        </p:pic>
        <p:sp>
          <p:nvSpPr>
            <p:cNvPr id="15" name="Rectangle 14"/>
            <p:cNvSpPr/>
            <p:nvPr/>
          </p:nvSpPr>
          <p:spPr>
            <a:xfrm>
              <a:off x="857224" y="6143644"/>
              <a:ext cx="1781257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500" b="1" dirty="0" err="1">
                  <a:latin typeface="ML-Aathira" pitchFamily="82" charset="0"/>
                </a:rPr>
                <a:t>Btem</a:t>
              </a:r>
              <a:r>
                <a:rPr lang="en-US" sz="3500" b="1" dirty="0">
                  <a:latin typeface="ML-Aathira" pitchFamily="82" charset="0"/>
                </a:rPr>
                <a:t>-N\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358082" y="0"/>
            <a:ext cx="1785918" cy="1857364"/>
            <a:chOff x="7358082" y="5000636"/>
            <a:chExt cx="1785918" cy="1857364"/>
          </a:xfrm>
        </p:grpSpPr>
        <p:pic>
          <p:nvPicPr>
            <p:cNvPr id="2058" name="Picture 10" descr="D:\web photo\class 4\5\FINAL_Cover_CEE_In-house_counsel_survey_2008.JPG"/>
            <p:cNvPicPr>
              <a:picLocks noChangeAspect="1" noChangeArrowheads="1"/>
            </p:cNvPicPr>
            <p:nvPr/>
          </p:nvPicPr>
          <p:blipFill>
            <a:blip r:embed="rId6" cstate="print"/>
            <a:srcRect t="36689" b="16540"/>
            <a:stretch>
              <a:fillRect/>
            </a:stretch>
          </p:blipFill>
          <p:spPr bwMode="auto">
            <a:xfrm>
              <a:off x="7358082" y="5000636"/>
              <a:ext cx="1785918" cy="1180626"/>
            </a:xfrm>
            <a:prstGeom prst="rect">
              <a:avLst/>
            </a:prstGeom>
            <a:noFill/>
          </p:spPr>
        </p:pic>
        <p:sp>
          <p:nvSpPr>
            <p:cNvPr id="17" name="Rectangle 16"/>
            <p:cNvSpPr/>
            <p:nvPr/>
          </p:nvSpPr>
          <p:spPr>
            <a:xfrm>
              <a:off x="7572396" y="6227058"/>
              <a:ext cx="1154483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500" b="1" dirty="0" err="1">
                  <a:latin typeface="ML-Aathira" pitchFamily="82" charset="0"/>
                </a:rPr>
                <a:t>Adnhv</a:t>
              </a:r>
              <a:endParaRPr lang="en-US" sz="3500" b="1" dirty="0">
                <a:latin typeface="ML-Aathira" pitchFamily="8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000892" y="1940826"/>
            <a:ext cx="2143108" cy="2988372"/>
            <a:chOff x="7000892" y="0"/>
            <a:chExt cx="2143108" cy="2988372"/>
          </a:xfrm>
        </p:grpSpPr>
        <p:pic>
          <p:nvPicPr>
            <p:cNvPr id="2055" name="Picture 7" descr="D:\web photo\class 4\5\Jesusprotectingwoman.jpe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274910" y="0"/>
              <a:ext cx="1869090" cy="2428868"/>
            </a:xfrm>
            <a:prstGeom prst="rect">
              <a:avLst/>
            </a:prstGeom>
            <a:noFill/>
          </p:spPr>
        </p:pic>
        <p:sp>
          <p:nvSpPr>
            <p:cNvPr id="18" name="Rectangle 17"/>
            <p:cNvSpPr/>
            <p:nvPr/>
          </p:nvSpPr>
          <p:spPr>
            <a:xfrm>
              <a:off x="7000892" y="2357430"/>
              <a:ext cx="2132315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500" b="1" dirty="0" err="1">
                  <a:latin typeface="ML-Aathira" pitchFamily="82" charset="0"/>
                </a:rPr>
                <a:t>Bß-iàn</a:t>
              </a:r>
              <a:r>
                <a:rPr lang="en-US" sz="3500" b="1" dirty="0">
                  <a:latin typeface="ML-Aathira" pitchFamily="82" charset="0"/>
                </a:rPr>
                <a:t> </a:t>
              </a:r>
            </a:p>
          </p:txBody>
        </p:sp>
      </p:grpSp>
      <p:pic>
        <p:nvPicPr>
          <p:cNvPr id="20" name="Picture 2" descr="D:\web photo\photo 2013\Holy-Spirit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357166"/>
            <a:ext cx="2000264" cy="1750230"/>
          </a:xfrm>
          <a:prstGeom prst="rect">
            <a:avLst/>
          </a:prstGeom>
          <a:noFill/>
        </p:spPr>
      </p:pic>
      <p:pic>
        <p:nvPicPr>
          <p:cNvPr id="29" name="Picture 5" descr="D:\web photo\Animated clipart\Lightning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82450" y="1580164"/>
            <a:ext cx="318310" cy="2920405"/>
          </a:xfrm>
          <a:prstGeom prst="rect">
            <a:avLst/>
          </a:prstGeom>
          <a:noFill/>
        </p:spPr>
      </p:pic>
      <p:pic>
        <p:nvPicPr>
          <p:cNvPr id="30" name="Picture 5" descr="D:\web photo\Animated clipart\Lightning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9098917">
            <a:off x="6876209" y="1054738"/>
            <a:ext cx="318310" cy="3790453"/>
          </a:xfrm>
          <a:prstGeom prst="rect">
            <a:avLst/>
          </a:prstGeom>
          <a:noFill/>
        </p:spPr>
      </p:pic>
      <p:pic>
        <p:nvPicPr>
          <p:cNvPr id="31" name="Picture 30" descr="D:\web photo\Animated clipart\Lightning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4125394">
            <a:off x="3948897" y="557578"/>
            <a:ext cx="318310" cy="3559054"/>
          </a:xfrm>
          <a:prstGeom prst="rect">
            <a:avLst/>
          </a:prstGeom>
          <a:noFill/>
        </p:spPr>
      </p:pic>
      <p:grpSp>
        <p:nvGrpSpPr>
          <p:cNvPr id="33" name="Group 32"/>
          <p:cNvGrpSpPr/>
          <p:nvPr/>
        </p:nvGrpSpPr>
        <p:grpSpPr>
          <a:xfrm>
            <a:off x="7275205" y="4857760"/>
            <a:ext cx="1868827" cy="1916826"/>
            <a:chOff x="7275205" y="4857760"/>
            <a:chExt cx="1868827" cy="1916826"/>
          </a:xfrm>
        </p:grpSpPr>
        <p:sp>
          <p:nvSpPr>
            <p:cNvPr id="19" name="Rectangle 18"/>
            <p:cNvSpPr/>
            <p:nvPr/>
          </p:nvSpPr>
          <p:spPr>
            <a:xfrm>
              <a:off x="7786710" y="6143644"/>
              <a:ext cx="971741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500" b="1" dirty="0">
                  <a:latin typeface="ML-Aathira" pitchFamily="82" charset="0"/>
                </a:rPr>
                <a:t>`</a:t>
              </a:r>
              <a:r>
                <a:rPr lang="en-US" sz="3500" b="1" dirty="0" err="1">
                  <a:latin typeface="ML-Aathira" pitchFamily="82" charset="0"/>
                </a:rPr>
                <a:t>àn</a:t>
              </a:r>
              <a:endParaRPr lang="en-US" sz="3500" b="1" dirty="0">
                <a:latin typeface="ML-Aathira" pitchFamily="82" charset="0"/>
              </a:endParaRPr>
            </a:p>
          </p:txBody>
        </p:sp>
        <p:pic>
          <p:nvPicPr>
            <p:cNvPr id="2059" name="Picture 11" descr="D:\web photo\class I\10\prayer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275205" y="4857760"/>
              <a:ext cx="1868827" cy="140173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14710"/>
            <a:ext cx="9001156" cy="29289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>
                <a:solidFill>
                  <a:srgbClr val="00B0F0"/>
                </a:solidFill>
                <a:latin typeface="ML-Aathira" pitchFamily="82" charset="0"/>
              </a:rPr>
              <a:t>]cn-ip-²m-ßm-hnsâ ^e-§Ä</a:t>
            </a:r>
          </a:p>
          <a:p>
            <a:pPr algn="ctr">
              <a:buNone/>
            </a:pPr>
            <a:r>
              <a:rPr lang="en-US" b="1" dirty="0" err="1">
                <a:solidFill>
                  <a:srgbClr val="CC00FF"/>
                </a:solidFill>
                <a:latin typeface="ML-Aathira" pitchFamily="82" charset="0"/>
              </a:rPr>
              <a:t>kvt</a:t>
            </a:r>
            <a:r>
              <a:rPr lang="en-US" b="1" dirty="0">
                <a:solidFill>
                  <a:srgbClr val="CC00FF"/>
                </a:solidFill>
                <a:latin typeface="ML-Aathira" pitchFamily="82" charset="0"/>
              </a:rPr>
              <a:t>\</a:t>
            </a:r>
            <a:r>
              <a:rPr lang="en-US" b="1" dirty="0" err="1">
                <a:solidFill>
                  <a:srgbClr val="CC00FF"/>
                </a:solidFill>
                <a:latin typeface="ML-Aathira" pitchFamily="82" charset="0"/>
              </a:rPr>
              <a:t>lw</a:t>
            </a:r>
            <a:r>
              <a:rPr lang="en-US" b="1" dirty="0">
                <a:solidFill>
                  <a:srgbClr val="CC00FF"/>
                </a:solidFill>
                <a:latin typeface="ML-Aathira" pitchFamily="82" charset="0"/>
              </a:rPr>
              <a:t>, </a:t>
            </a:r>
            <a:r>
              <a:rPr lang="en-US" b="1" dirty="0" err="1">
                <a:solidFill>
                  <a:srgbClr val="CC00FF"/>
                </a:solidFill>
                <a:latin typeface="ML-Aathira" pitchFamily="82" charset="0"/>
              </a:rPr>
              <a:t>kt´mjw</a:t>
            </a:r>
            <a:r>
              <a:rPr lang="en-US" b="1" dirty="0">
                <a:solidFill>
                  <a:srgbClr val="CC00FF"/>
                </a:solidFill>
                <a:latin typeface="ML-Aathira" pitchFamily="82" charset="0"/>
              </a:rPr>
              <a:t>, </a:t>
            </a:r>
            <a:r>
              <a:rPr lang="en-US" b="1" dirty="0" err="1">
                <a:solidFill>
                  <a:srgbClr val="CC00FF"/>
                </a:solidFill>
                <a:latin typeface="ML-Aathira" pitchFamily="82" charset="0"/>
              </a:rPr>
              <a:t>kam</a:t>
            </a:r>
            <a:r>
              <a:rPr lang="en-US" b="1" dirty="0">
                <a:solidFill>
                  <a:srgbClr val="CC00FF"/>
                </a:solidFill>
                <a:latin typeface="ML-Aathira" pitchFamily="82" charset="0"/>
              </a:rPr>
              <a:t>-[m\w, £a, </a:t>
            </a:r>
            <a:r>
              <a:rPr lang="en-US" b="1" dirty="0" err="1">
                <a:solidFill>
                  <a:srgbClr val="CC00FF"/>
                </a:solidFill>
                <a:latin typeface="ML-Aathira" pitchFamily="82" charset="0"/>
              </a:rPr>
              <a:t>Zb</a:t>
            </a:r>
            <a:r>
              <a:rPr lang="en-US" b="1" dirty="0">
                <a:solidFill>
                  <a:srgbClr val="CC00FF"/>
                </a:solidFill>
                <a:latin typeface="ML-Aathira" pitchFamily="82" charset="0"/>
              </a:rPr>
              <a:t>, \·, </a:t>
            </a:r>
          </a:p>
          <a:p>
            <a:pPr algn="ctr">
              <a:buNone/>
            </a:pPr>
            <a:r>
              <a:rPr lang="en-US" b="1" dirty="0" err="1">
                <a:solidFill>
                  <a:srgbClr val="CC00FF"/>
                </a:solidFill>
                <a:latin typeface="ML-Aathira" pitchFamily="82" charset="0"/>
              </a:rPr>
              <a:t>hniz-kvXX</a:t>
            </a:r>
            <a:r>
              <a:rPr lang="en-US" b="1" dirty="0">
                <a:solidFill>
                  <a:srgbClr val="CC00FF"/>
                </a:solidFill>
                <a:latin typeface="ML-Aathira" pitchFamily="82" charset="0"/>
              </a:rPr>
              <a:t>, </a:t>
            </a:r>
            <a:r>
              <a:rPr lang="en-US" b="1" dirty="0" err="1">
                <a:solidFill>
                  <a:srgbClr val="CC00FF"/>
                </a:solidFill>
                <a:latin typeface="ML-Aathira" pitchFamily="82" charset="0"/>
              </a:rPr>
              <a:t>kuayX</a:t>
            </a:r>
            <a:r>
              <a:rPr lang="en-US" b="1" dirty="0">
                <a:solidFill>
                  <a:srgbClr val="CC00FF"/>
                </a:solidFill>
                <a:latin typeface="ML-Aathira" pitchFamily="82" charset="0"/>
              </a:rPr>
              <a:t>, </a:t>
            </a:r>
            <a:r>
              <a:rPr lang="en-US" b="1" dirty="0" err="1">
                <a:solidFill>
                  <a:srgbClr val="CC00FF"/>
                </a:solidFill>
                <a:latin typeface="ML-Aathira" pitchFamily="82" charset="0"/>
              </a:rPr>
              <a:t>Bß</a:t>
            </a:r>
            <a:r>
              <a:rPr lang="en-US" b="1" dirty="0">
                <a:solidFill>
                  <a:srgbClr val="CC00FF"/>
                </a:solidFill>
                <a:latin typeface="ML-Aathira" pitchFamily="82" charset="0"/>
              </a:rPr>
              <a:t>-</a:t>
            </a:r>
            <a:r>
              <a:rPr lang="en-US" b="1" dirty="0" err="1">
                <a:solidFill>
                  <a:srgbClr val="CC00FF"/>
                </a:solidFill>
                <a:latin typeface="ML-Aathira" pitchFamily="82" charset="0"/>
              </a:rPr>
              <a:t>kw</a:t>
            </a:r>
            <a:r>
              <a:rPr lang="en-US" b="1" dirty="0">
                <a:solidFill>
                  <a:srgbClr val="CC00FF"/>
                </a:solidFill>
                <a:latin typeface="ML-Aathira" pitchFamily="82" charset="0"/>
              </a:rPr>
              <a:t>-b-a\w, </a:t>
            </a:r>
          </a:p>
          <a:p>
            <a:pPr algn="ctr">
              <a:buNone/>
            </a:pPr>
            <a:r>
              <a:rPr lang="en-US" b="1" dirty="0">
                <a:solidFill>
                  <a:srgbClr val="CC00FF"/>
                </a:solidFill>
                <a:latin typeface="ML-Aathira" pitchFamily="82" charset="0"/>
              </a:rPr>
              <a:t>hnip²n, </a:t>
            </a:r>
            <a:r>
              <a:rPr lang="en-US" b="1" dirty="0" err="1">
                <a:solidFill>
                  <a:srgbClr val="CC00FF"/>
                </a:solidFill>
                <a:latin typeface="ML-Aathira" pitchFamily="82" charset="0"/>
              </a:rPr>
              <a:t>anXXzw</a:t>
            </a:r>
            <a:r>
              <a:rPr lang="en-US" b="1" dirty="0">
                <a:solidFill>
                  <a:srgbClr val="CC00FF"/>
                </a:solidFill>
                <a:latin typeface="ML-Aathira" pitchFamily="82" charset="0"/>
              </a:rPr>
              <a:t>, </a:t>
            </a:r>
            <a:r>
              <a:rPr lang="en-US" b="1" dirty="0" err="1">
                <a:solidFill>
                  <a:srgbClr val="CC00FF"/>
                </a:solidFill>
                <a:latin typeface="ML-Aathira" pitchFamily="82" charset="0"/>
              </a:rPr>
              <a:t>kl</a:t>
            </a:r>
            <a:r>
              <a:rPr lang="en-US" b="1" dirty="0">
                <a:solidFill>
                  <a:srgbClr val="CC00FF"/>
                </a:solidFill>
                <a:latin typeface="ML-Aathira" pitchFamily="82" charset="0"/>
              </a:rPr>
              <a:t>-\-</a:t>
            </a:r>
            <a:r>
              <a:rPr lang="en-US" b="1" dirty="0" err="1">
                <a:solidFill>
                  <a:srgbClr val="CC00FF"/>
                </a:solidFill>
                <a:latin typeface="ML-Aathira" pitchFamily="82" charset="0"/>
              </a:rPr>
              <a:t>iàn</a:t>
            </a:r>
            <a:r>
              <a:rPr lang="en-US" b="1" dirty="0">
                <a:solidFill>
                  <a:srgbClr val="CC00FF"/>
                </a:solidFill>
                <a:latin typeface="ML-Aathira" pitchFamily="82" charset="0"/>
              </a:rPr>
              <a:t>.</a:t>
            </a:r>
          </a:p>
        </p:txBody>
      </p:sp>
      <p:pic>
        <p:nvPicPr>
          <p:cNvPr id="6" name="Picture 2" descr="D:\web photo\photo 2013\Holy-Spiri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500042"/>
            <a:ext cx="2714644" cy="2375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500042"/>
            <a:ext cx="857256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ML-Aathira" pitchFamily="82" charset="0"/>
              </a:rPr>
              <a:t>ssXem-`n-tjI</a:t>
            </a:r>
            <a:r>
              <a:rPr lang="en-US" sz="4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ML-Aathira" pitchFamily="82" charset="0"/>
              </a:rPr>
              <a:t>IqZm-i-bpsS</a:t>
            </a:r>
            <a:r>
              <a:rPr lang="en-US" sz="4000" b="1" dirty="0">
                <a:solidFill>
                  <a:srgbClr val="00B0F0"/>
                </a:solidFill>
                <a:latin typeface="ML-Aathira" pitchFamily="82" charset="0"/>
              </a:rPr>
              <a:t> ^e-§Ä</a:t>
            </a:r>
          </a:p>
          <a:p>
            <a:pPr algn="ctr"/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]cn-ip-²m-ßm-hnsâ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A`n-tjIw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tXy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-I-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ambn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e`n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-¡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p¶p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. </a:t>
            </a:r>
          </a:p>
          <a:p>
            <a:pPr algn="ctr"/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Bßm-hnsâ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^e-§Ä ]pd-s¸-Sp-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hn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-¡p-hm³ \s½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ià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-cm-¡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p¶p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kphn-tijw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tLm-jn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-¡p-hm³ \s½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ià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-cm-¡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p¶p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. </a:t>
            </a:r>
          </a:p>
          <a:p>
            <a:pPr algn="ctr"/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Cutimbv¡p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km£yw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hln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-¡p-hm³ \s½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ià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-cm-¡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p¶p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. </a:t>
            </a:r>
          </a:p>
          <a:p>
            <a:pPr algn="ctr"/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Xn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·-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bvs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¡-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Xntc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t]mcm-Sm³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th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­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iàn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ÂIp¶p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.</a:t>
            </a:r>
          </a:p>
        </p:txBody>
      </p:sp>
      <p:pic>
        <p:nvPicPr>
          <p:cNvPr id="5" name="Content Placeholder 4" descr="sacramen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9751"/>
          <a:stretch>
            <a:fillRect/>
          </a:stretch>
        </p:blipFill>
        <p:spPr>
          <a:xfrm>
            <a:off x="2410433" y="3857628"/>
            <a:ext cx="4376145" cy="30003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071538" y="3071810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8200" y="685800"/>
            <a:ext cx="8077200" cy="5486400"/>
          </a:xfrm>
          <a:prstGeom prst="roundRect">
            <a:avLst>
              <a:gd name="adj" fmla="val 5486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2133600" cy="3186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38452" y="1066800"/>
            <a:ext cx="57912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]pXpP³a¯n³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PohPew</a:t>
            </a:r>
            <a:endParaRPr lang="en-US" sz="3000" b="1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Bßhnip²n ]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IÀ¶cpfpw</a:t>
            </a:r>
            <a:endParaRPr lang="en-US" sz="3000" b="1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taL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Y¯nÂ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sh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¬{]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mhmbv</a:t>
            </a:r>
            <a:endParaRPr lang="en-US" sz="3000" b="1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mh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cq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]\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nd§p¶p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.</a:t>
            </a:r>
            <a:endParaRPr lang="en-US" sz="3000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14620"/>
            <a:ext cx="9144000" cy="22860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940518"/>
            <a:ext cx="87154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7030A0"/>
              </a:solidFill>
              <a:latin typeface="ML-Aathira" pitchFamily="82" charset="0"/>
            </a:endParaRP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]cnip²mßmhns\ \</a:t>
            </a:r>
            <a:r>
              <a:rPr lang="en-US" sz="3000" b="1" dirty="0" err="1">
                <a:latin typeface="ML-Aathira" pitchFamily="82" charset="0"/>
              </a:rPr>
              <a:t>ÂIn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kphntijssNX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yw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sIm­v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Çol·msc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nd</a:t>
            </a:r>
            <a:r>
              <a:rPr lang="en-US" sz="3000" b="1" dirty="0">
                <a:latin typeface="ML-Aathira" pitchFamily="82" charset="0"/>
              </a:rPr>
              <a:t>¨ </a:t>
            </a:r>
            <a:r>
              <a:rPr lang="en-US" sz="3000" b="1" dirty="0" err="1">
                <a:latin typeface="ML-Aathira" pitchFamily="82" charset="0"/>
              </a:rPr>
              <a:t>IÀ¯mth</a:t>
            </a:r>
            <a:r>
              <a:rPr lang="en-US" sz="3000" b="1" dirty="0">
                <a:latin typeface="ML-Aathira" pitchFamily="82" charset="0"/>
              </a:rPr>
              <a:t>, Cu </a:t>
            </a:r>
            <a:r>
              <a:rPr lang="en-US" sz="3000" b="1" dirty="0" err="1">
                <a:latin typeface="ML-Aathira" pitchFamily="82" charset="0"/>
              </a:rPr>
              <a:t>Znhymßmhnsâ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Zm</a:t>
            </a:r>
            <a:r>
              <a:rPr lang="en-US" sz="3000" b="1" dirty="0">
                <a:latin typeface="ML-Aathira" pitchFamily="82" charset="0"/>
              </a:rPr>
              <a:t>\§Ä </a:t>
            </a:r>
            <a:r>
              <a:rPr lang="en-US" sz="3000" b="1" dirty="0" err="1">
                <a:latin typeface="ML-Aathira" pitchFamily="82" charset="0"/>
              </a:rPr>
              <a:t>R§fpsS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kaql¯nepw</a:t>
            </a:r>
            <a:r>
              <a:rPr lang="en-US" sz="3000" b="1" dirty="0">
                <a:latin typeface="ML-Aathira" pitchFamily="82" charset="0"/>
              </a:rPr>
              <a:t> hÀjn¡phm³ </a:t>
            </a:r>
            <a:r>
              <a:rPr lang="en-US" sz="3000" b="1" dirty="0" err="1">
                <a:latin typeface="ML-Aathira" pitchFamily="82" charset="0"/>
              </a:rPr>
              <a:t>Ir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bp­mIWta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7224" y="1214422"/>
            <a:ext cx="7429552" cy="314327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87154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`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àn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qÀÆw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dirty="0">
                <a:latin typeface="ML-Aathira" pitchFamily="82" charset="0"/>
              </a:rPr>
              <a:t>(A¸.2:1þ4)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6146" name="Picture 2" descr="D:\web photo\class I\10\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00438"/>
            <a:ext cx="4143404" cy="310780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85786" y="2500306"/>
            <a:ext cx="7500990" cy="278608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282" y="1785926"/>
            <a:ext cx="87154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HmÀ½n¡m³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Hcp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XncphN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AánPzmeIÄt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mepÅ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mhpIÄ</a:t>
            </a:r>
            <a:endParaRPr lang="en-US" sz="30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X§tfmtcmcp¯cpsSbpwtaÂ</a:t>
            </a:r>
            <a:endParaRPr lang="en-US" sz="30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nÂ¡p¶Xmbn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AhÀ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I­p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AhscÃmhcpw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]cnip²mßmhn\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ndªp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  <a:p>
            <a:pPr algn="ctr"/>
            <a:r>
              <a:rPr lang="en-US" sz="3000" dirty="0">
                <a:latin typeface="ML-Aathira" pitchFamily="82" charset="0"/>
              </a:rPr>
              <a:t>(A¸ 2:3þ4).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785926"/>
            <a:ext cx="87154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Iq«pImcpsS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CSbnÂ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Cutimbv¡v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km£nbmbn</a:t>
            </a:r>
            <a:endParaRPr lang="en-US" sz="3000" b="1" dirty="0">
              <a:solidFill>
                <a:srgbClr val="00206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Rm³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Pohn¡pw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.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285852" y="3643314"/>
            <a:ext cx="304800" cy="304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0"/>
            <a:ext cx="83058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14612" y="714356"/>
            <a:ext cx="642942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BSmw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ssXem`ntjI¯mÂ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iàcmbn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\</a:t>
            </a:r>
            <a:r>
              <a:rPr lang="en-US" sz="2600" dirty="0" err="1">
                <a:latin typeface="ML-Aathira" pitchFamily="82" charset="0"/>
              </a:rPr>
              <a:t>mYsâ</a:t>
            </a:r>
            <a:r>
              <a:rPr lang="en-US" sz="2600" dirty="0">
                <a:latin typeface="ML-Aathira" pitchFamily="82" charset="0"/>
              </a:rPr>
              <a:t> t{]</a:t>
            </a:r>
            <a:r>
              <a:rPr lang="en-US" sz="2600" dirty="0" err="1">
                <a:latin typeface="ML-Aathira" pitchFamily="82" charset="0"/>
              </a:rPr>
              <a:t>jnXcmtIWw</a:t>
            </a:r>
            <a:r>
              <a:rPr lang="en-US" sz="2600" dirty="0">
                <a:latin typeface="ML-Aathira" pitchFamily="82" charset="0"/>
              </a:rPr>
              <a:t> \mw</a:t>
            </a:r>
          </a:p>
          <a:p>
            <a:r>
              <a:rPr lang="en-US" sz="2600" dirty="0" err="1">
                <a:latin typeface="ML-Aathira" pitchFamily="82" charset="0"/>
              </a:rPr>
              <a:t>dqlmsb</a:t>
            </a:r>
            <a:r>
              <a:rPr lang="en-US" sz="2600" dirty="0">
                <a:latin typeface="ML-Aathira" pitchFamily="82" charset="0"/>
              </a:rPr>
              <a:t> t\</a:t>
            </a:r>
            <a:r>
              <a:rPr lang="en-US" sz="2600" dirty="0" err="1">
                <a:latin typeface="ML-Aathira" pitchFamily="82" charset="0"/>
              </a:rPr>
              <a:t>Snb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injyKWw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\</a:t>
            </a:r>
            <a:r>
              <a:rPr lang="en-US" sz="2600" dirty="0" err="1">
                <a:latin typeface="ML-Aathira" pitchFamily="82" charset="0"/>
              </a:rPr>
              <a:t>mYsâ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km£nIfmbt</a:t>
            </a:r>
            <a:r>
              <a:rPr lang="en-US" sz="2600" dirty="0">
                <a:latin typeface="ML-Aathira" pitchFamily="82" charset="0"/>
              </a:rPr>
              <a:t>]</a:t>
            </a:r>
            <a:r>
              <a:rPr lang="en-US" sz="2600" dirty="0" err="1">
                <a:latin typeface="ML-Aathira" pitchFamily="82" charset="0"/>
              </a:rPr>
              <a:t>mse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	]´¡</a:t>
            </a:r>
            <a:r>
              <a:rPr lang="en-US" sz="2600" dirty="0" err="1">
                <a:latin typeface="ML-Aathira" pitchFamily="82" charset="0"/>
              </a:rPr>
              <a:t>pkvXm</a:t>
            </a:r>
            <a:r>
              <a:rPr lang="en-US" sz="2600" dirty="0">
                <a:latin typeface="ML-Aathira" pitchFamily="82" charset="0"/>
              </a:rPr>
              <a:t> Zn\w </a:t>
            </a:r>
            <a:r>
              <a:rPr lang="en-US" sz="2600" dirty="0" err="1">
                <a:latin typeface="ML-Aathira" pitchFamily="82" charset="0"/>
              </a:rPr>
              <a:t>injyÀt</a:t>
            </a:r>
            <a:r>
              <a:rPr lang="en-US" sz="2600" dirty="0">
                <a:latin typeface="ML-Aathira" pitchFamily="82" charset="0"/>
              </a:rPr>
              <a:t>\</a:t>
            </a:r>
            <a:r>
              <a:rPr lang="en-US" sz="2600" dirty="0" err="1">
                <a:latin typeface="ML-Aathira" pitchFamily="82" charset="0"/>
              </a:rPr>
              <a:t>Sn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	</a:t>
            </a:r>
            <a:r>
              <a:rPr lang="en-US" sz="2600" dirty="0" err="1">
                <a:latin typeface="ML-Aathira" pitchFamily="82" charset="0"/>
              </a:rPr>
              <a:t>BßmhnÂ</a:t>
            </a:r>
            <a:r>
              <a:rPr lang="en-US" sz="2600" dirty="0">
                <a:latin typeface="ML-Aathira" pitchFamily="82" charset="0"/>
              </a:rPr>
              <a:t> \</a:t>
            </a:r>
            <a:r>
              <a:rPr lang="en-US" sz="2600" dirty="0" err="1">
                <a:latin typeface="ML-Aathira" pitchFamily="82" charset="0"/>
              </a:rPr>
              <a:t>hyamw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Pohiàn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	`</a:t>
            </a:r>
            <a:r>
              <a:rPr lang="en-US" sz="2600" dirty="0" err="1">
                <a:latin typeface="ML-Aathira" pitchFamily="82" charset="0"/>
              </a:rPr>
              <a:t>ocpXzw</a:t>
            </a:r>
            <a:r>
              <a:rPr lang="en-US" sz="2600" dirty="0">
                <a:latin typeface="ML-Aathira" pitchFamily="82" charset="0"/>
              </a:rPr>
              <a:t> ¾m\X t]</a:t>
            </a:r>
            <a:r>
              <a:rPr lang="en-US" sz="2600" dirty="0" err="1">
                <a:latin typeface="ML-Aathira" pitchFamily="82" charset="0"/>
              </a:rPr>
              <a:t>mbvadªp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	</a:t>
            </a:r>
            <a:r>
              <a:rPr lang="en-US" sz="2600" dirty="0" err="1">
                <a:latin typeface="ML-Aathira" pitchFamily="82" charset="0"/>
              </a:rPr>
              <a:t>hN</a:t>
            </a:r>
            <a:r>
              <a:rPr lang="en-US" sz="2600" dirty="0">
                <a:latin typeface="ML-Aathira" pitchFamily="82" charset="0"/>
              </a:rPr>
              <a:t>\w {]tLmjn¡m³ \</a:t>
            </a:r>
            <a:r>
              <a:rPr lang="en-US" sz="2600" dirty="0" err="1">
                <a:latin typeface="ML-Aathira" pitchFamily="82" charset="0"/>
              </a:rPr>
              <a:t>mhpbÀ¶p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ssXem`ntjIamw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IqZmibnþ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t¶Ip¶p</a:t>
            </a:r>
            <a:r>
              <a:rPr lang="en-US" sz="2600" dirty="0">
                <a:latin typeface="ML-Aathira" pitchFamily="82" charset="0"/>
              </a:rPr>
              <a:t> \½nepw \</a:t>
            </a:r>
            <a:r>
              <a:rPr lang="en-US" sz="2600" dirty="0" err="1">
                <a:latin typeface="ML-Aathira" pitchFamily="82" charset="0"/>
              </a:rPr>
              <a:t>hyiàn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Xn·sb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F¶paIän</a:t>
            </a:r>
            <a:r>
              <a:rPr lang="en-US" sz="2600" dirty="0">
                <a:latin typeface="ML-Aathira" pitchFamily="82" charset="0"/>
              </a:rPr>
              <a:t>\nÀ¯m³</a:t>
            </a:r>
          </a:p>
          <a:p>
            <a:r>
              <a:rPr lang="en-US" sz="2600" dirty="0">
                <a:latin typeface="ML-Aathira" pitchFamily="82" charset="0"/>
              </a:rPr>
              <a:t>Xn·X³ ]</a:t>
            </a:r>
            <a:r>
              <a:rPr lang="en-US" sz="2600" dirty="0" err="1">
                <a:latin typeface="ML-Aathira" pitchFamily="82" charset="0"/>
              </a:rPr>
              <a:t>mXbnÂ</a:t>
            </a:r>
            <a:r>
              <a:rPr lang="en-US" sz="2600" dirty="0">
                <a:latin typeface="ML-Aathira" pitchFamily="82" charset="0"/>
              </a:rPr>
              <a:t> k©cn¡m³.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071678"/>
            <a:ext cx="2133600" cy="31866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3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7224" y="685800"/>
            <a:ext cx="6686576" cy="6172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95860" y="1219200"/>
            <a:ext cx="6647974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1.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Pohsâ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Dd-hnSw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2.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k`-bn-eqsS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3.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IqZm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-IÄ: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Nmep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-IÄ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4. 	amt½m-Zokm: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Cutim-bn-epÅ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P\\w</a:t>
            </a:r>
          </a:p>
          <a:p>
            <a:pPr>
              <a:buNone/>
            </a:pPr>
            <a:r>
              <a:rPr lang="pt-BR" sz="2300" dirty="0">
                <a:solidFill>
                  <a:srgbClr val="FF00FF"/>
                </a:solidFill>
                <a:latin typeface="ML-Gopika" pitchFamily="82" charset="2"/>
              </a:rPr>
              <a:t>5. 	ssXem-`n-tjIw: ]cn-ip-²m-ßm-hn-epÅ A`n-tjIw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6.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hn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.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IpÀ_m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\: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_en</a:t>
            </a:r>
          </a:p>
          <a:p>
            <a:pPr>
              <a:buNone/>
            </a:pPr>
            <a:r>
              <a:rPr lang="pl-PL" sz="2300" dirty="0">
                <a:solidFill>
                  <a:srgbClr val="FF00FF"/>
                </a:solidFill>
                <a:latin typeface="ML-Gopika" pitchFamily="82" charset="2"/>
              </a:rPr>
              <a:t>7. 	hn. IpÀ_m\: Pohsâ A¸w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8.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Cutimsb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kzoI-cn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-¡m³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9. 	A\p-c-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RvPn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-X-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cmbv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XoÀ¶oSmw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10. 	A\p-c-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RvP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-\-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Iq-Zmi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11.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tcmKo-te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-]\w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12.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Xncp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-¸«w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13.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hnhmlw</a:t>
            </a:r>
            <a:endParaRPr lang="en-US" sz="2300" dirty="0">
              <a:solidFill>
                <a:srgbClr val="FF00FF"/>
              </a:solidFill>
              <a:latin typeface="ML-Gopika" pitchFamily="82" charset="2"/>
            </a:endParaRPr>
          </a:p>
          <a:p>
            <a:pPr>
              <a:buNone/>
            </a:pPr>
            <a:r>
              <a:rPr lang="pl-PL" sz="2300" dirty="0">
                <a:solidFill>
                  <a:srgbClr val="FF00FF"/>
                </a:solidFill>
                <a:latin typeface="ML-Gopika" pitchFamily="82" charset="2"/>
              </a:rPr>
              <a:t>14. 	IpZm-im-\p-I-c-W-§Ä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15. 	{]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mÀ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°\: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ssZh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-hp-am-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bp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-f-f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kw`m-jWw</a:t>
            </a:r>
            <a:endParaRPr lang="en-US" sz="2300" dirty="0">
              <a:solidFill>
                <a:srgbClr val="FF00FF"/>
              </a:solidFill>
              <a:latin typeface="ML-Gopika" pitchFamily="8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24" y="533400"/>
            <a:ext cx="6643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DÅS¡w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Administrator\Desktop\Copy of AngelChild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651604" y="685800"/>
            <a:ext cx="1849486" cy="2009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428736"/>
            <a:ext cx="914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 err="1">
                <a:solidFill>
                  <a:srgbClr val="FF0066"/>
                </a:solidFill>
                <a:latin typeface="ML-Aathira" pitchFamily="82" charset="0"/>
              </a:rPr>
              <a:t>ssXem-`n-tjIw</a:t>
            </a:r>
            <a:r>
              <a:rPr lang="en-US" sz="4500" b="1" dirty="0">
                <a:solidFill>
                  <a:srgbClr val="FF0066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ML-Aathira" pitchFamily="82" charset="0"/>
              </a:rPr>
              <a:t>Bßm-hn-epÅ</a:t>
            </a:r>
            <a:r>
              <a:rPr lang="en-US" sz="4500" b="1" dirty="0">
                <a:solidFill>
                  <a:srgbClr val="FF0066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ML-Aathira" pitchFamily="82" charset="0"/>
              </a:rPr>
              <a:t>A`n-tjIw</a:t>
            </a:r>
            <a:endParaRPr lang="en-US" sz="4500" b="1" dirty="0">
              <a:solidFill>
                <a:srgbClr val="FF0066"/>
              </a:solidFill>
              <a:latin typeface="ML-Aathira" pitchFamily="82" charset="0"/>
            </a:endParaRPr>
          </a:p>
        </p:txBody>
      </p:sp>
      <p:pic>
        <p:nvPicPr>
          <p:cNvPr id="2" name="Picture 2" descr="E:\NEW POWER POINT 2013\class 3 bit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9944" y="376225"/>
            <a:ext cx="5346700" cy="1195387"/>
          </a:xfrm>
          <a:prstGeom prst="rect">
            <a:avLst/>
          </a:prstGeom>
          <a:noFill/>
        </p:spPr>
      </p:pic>
      <p:pic>
        <p:nvPicPr>
          <p:cNvPr id="1026" name="Picture 2" descr="D:\web photo\Dove-doves-31209063-2400-1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500307"/>
            <a:ext cx="5447710" cy="43576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eb photo\class 4\5\Pentecos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2191"/>
            <a:ext cx="6429388" cy="400581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0034" y="313963"/>
            <a:ext cx="81439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	{]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mÀ°n¨psIm­ncp¶t¸mÄ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]cnip²mßmhv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AhcpsStaÂ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>
                <a:solidFill>
                  <a:srgbClr val="CC00FF"/>
                </a:solidFill>
                <a:latin typeface="ML-Aathira" pitchFamily="82" charset="0"/>
              </a:rPr>
              <a:t>Fgps¶Ånh¶p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. Xo\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mhpIfpsS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cq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]¯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nemWv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]cnip²mßmhv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Hmtcmcp¯cptSbpw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taÂ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h¶Xv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. ]cnip²mßmhn\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mÂ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nd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ª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injy·mÀ¡v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pXnb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ss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[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cyhpw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iànbpw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e`n¨p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. </a:t>
            </a:r>
          </a:p>
        </p:txBody>
      </p:sp>
      <p:pic>
        <p:nvPicPr>
          <p:cNvPr id="4" name="Picture 5" descr="D:\web photo\Animated clipart\Lightning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8004" y="3214686"/>
            <a:ext cx="318310" cy="1000132"/>
          </a:xfrm>
          <a:prstGeom prst="rect">
            <a:avLst/>
          </a:prstGeom>
          <a:noFill/>
        </p:spPr>
      </p:pic>
      <p:pic>
        <p:nvPicPr>
          <p:cNvPr id="5" name="Picture 5" descr="D:\web photo\Animated clipart\Lightning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098917">
            <a:off x="4954905" y="2985565"/>
            <a:ext cx="318310" cy="1449821"/>
          </a:xfrm>
          <a:prstGeom prst="rect">
            <a:avLst/>
          </a:prstGeom>
          <a:noFill/>
        </p:spPr>
      </p:pic>
      <p:pic>
        <p:nvPicPr>
          <p:cNvPr id="6" name="Picture 5" descr="D:\web photo\Animated clipart\Lightning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25394">
            <a:off x="3717405" y="2864595"/>
            <a:ext cx="318310" cy="14498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6" y="428604"/>
            <a:ext cx="7572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	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Cutimsb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aq¶p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{]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mhiyw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XÅn¸d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ª ]t{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Xmkv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AhnSps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¯¡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pdn¨v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P\§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tfmSp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{]kwKn¡m³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XpS§n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. {]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kwKwtI«v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A¶pXs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aqhmbnct¯mfw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BfpIÄ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CutimbnÂ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hnizkn¨p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.</a:t>
            </a:r>
            <a:endParaRPr lang="en-US" sz="3000" b="1" dirty="0"/>
          </a:p>
        </p:txBody>
      </p:sp>
      <p:pic>
        <p:nvPicPr>
          <p:cNvPr id="3074" name="Picture 2" descr="D:\web photo\ma class 5\display_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2555" y="2500306"/>
            <a:ext cx="5525527" cy="43576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242525"/>
            <a:ext cx="778674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	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aäp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injycpw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]cnip²mßmhnsâ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iànbmÂ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temI¯nsâ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hnhn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[`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mK§fnÂ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t]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mbn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Cutimsb¡pdn¨v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kwKn¨p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. ]cnip²mßmhnsâ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A`ntjI¯mÂ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e`n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¨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ss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[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cyhpw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iànbpw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Cutimsb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{]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Xn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càkm£nXzw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hcn¡m³t]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mepw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Ahsc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{]m]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vXcm¡n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.</a:t>
            </a:r>
            <a:endParaRPr lang="en-US" sz="3000" b="1" dirty="0"/>
          </a:p>
        </p:txBody>
      </p:sp>
      <p:pic>
        <p:nvPicPr>
          <p:cNvPr id="3074" name="Picture 2" descr="D:\web photo\photo 2013\536_ma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066" y="2722832"/>
            <a:ext cx="6983396" cy="41351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642918"/>
            <a:ext cx="7429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k`bnse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BZys¯càkm£nbmWv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ML-Aathira" pitchFamily="82" charset="0"/>
              </a:rPr>
              <a:t>FkvX¸mt</a:t>
            </a:r>
            <a:r>
              <a:rPr lang="en-US" sz="6000" b="1" dirty="0">
                <a:solidFill>
                  <a:srgbClr val="00B0F0"/>
                </a:solidFill>
                <a:latin typeface="ML-Aathira" pitchFamily="82" charset="0"/>
              </a:rPr>
              <a:t>\</a:t>
            </a:r>
            <a:r>
              <a:rPr lang="en-US" sz="6000" b="1" dirty="0" err="1">
                <a:solidFill>
                  <a:srgbClr val="00B0F0"/>
                </a:solidFill>
                <a:latin typeface="ML-Aathira" pitchFamily="82" charset="0"/>
              </a:rPr>
              <a:t>mkv</a:t>
            </a:r>
            <a:r>
              <a:rPr lang="en-US" sz="6000" b="1" dirty="0">
                <a:solidFill>
                  <a:srgbClr val="00B0F0"/>
                </a:solidFill>
                <a:latin typeface="ML-Aathira" pitchFamily="82" charset="0"/>
              </a:rPr>
              <a:t>.</a:t>
            </a:r>
            <a:endParaRPr lang="en-US" sz="3000" b="1" dirty="0">
              <a:solidFill>
                <a:srgbClr val="00B0F0"/>
              </a:solidFill>
            </a:endParaRPr>
          </a:p>
        </p:txBody>
      </p:sp>
      <p:pic>
        <p:nvPicPr>
          <p:cNvPr id="4" name="Picture 2" descr="D:\web photo\photo 2013\the-stoning-of-st-stephen-16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441768"/>
            <a:ext cx="5786446" cy="4416232"/>
          </a:xfrm>
          <a:prstGeom prst="rect">
            <a:avLst/>
          </a:prstGeom>
          <a:noFill/>
        </p:spPr>
      </p:pic>
      <p:pic>
        <p:nvPicPr>
          <p:cNvPr id="5" name="Picture 2" descr="D:\web photo\Animated clipart\Lightning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71635">
            <a:off x="4428668" y="2475293"/>
            <a:ext cx="887077" cy="31177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firmati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2857496"/>
            <a:ext cx="3792381" cy="3571900"/>
          </a:xfrm>
          <a:prstGeom prst="ellipse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1285860"/>
            <a:ext cx="8286776" cy="1214446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"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\ma-¯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nÂ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nXmhv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Ab-bv¡p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¶ ]cn-ip-²m-ßmhv </a:t>
            </a:r>
          </a:p>
          <a:p>
            <a:pPr algn="ctr"/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FÃm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Im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-cy-§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fpw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n§sf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Tn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-¸n-¡p-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Ibpw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Rm³ \n§-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tfmSp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]d-ªn-«p-Å-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sXÃmw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n§sf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A\p-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kva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cn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-¸n-¡p-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Ibpw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sN¿pw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'' 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(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tbml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. 14:26).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071546"/>
            <a:ext cx="9144000" cy="2428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4282" y="428604"/>
            <a:ext cx="850109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ML-Aathira" pitchFamily="82" charset="0"/>
              </a:rPr>
              <a:t>ssXem-`n-tjIw</a:t>
            </a:r>
            <a:r>
              <a:rPr lang="en-US" sz="4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3000" dirty="0">
                <a:latin typeface="ML-Aathira" pitchFamily="82" charset="0"/>
              </a:rPr>
              <a:t>	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amt½m-Zo-km-bn-eqsS ]cn-ip-²m-ßm-hnÂ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ho­pw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P\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n¨v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ssZh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-a-¡-fm-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bn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-¯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oÀ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¶ \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ap¡p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anin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-lm-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bpsS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kphn-tijw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tLm-jn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-¡p-¶-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Xn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\pw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Ahn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-Sp-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t¯bv¡p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km£yw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hln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-¡p-¶-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Xn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\pw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Bh-iy-amb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]cn-ip-²m-ßm-hnsâ {]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tXy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-I-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amb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iànbpw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hc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-§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fpw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ÂIp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IqZm-i-bmWv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C00FF"/>
                </a:solidFill>
                <a:latin typeface="ML-Aathira" pitchFamily="82" charset="0"/>
              </a:rPr>
              <a:t>ssXem-`n-tjIw</a:t>
            </a:r>
            <a:r>
              <a:rPr lang="en-US" sz="3000" b="1" dirty="0">
                <a:solidFill>
                  <a:srgbClr val="CC00FF"/>
                </a:solidFill>
                <a:latin typeface="ML-Aathira" pitchFamily="82" charset="0"/>
              </a:rPr>
              <a:t>.</a:t>
            </a:r>
          </a:p>
        </p:txBody>
      </p:sp>
      <p:pic>
        <p:nvPicPr>
          <p:cNvPr id="1026" name="Picture 2" descr="D:\web photo\photo 2013\4033579519_b2a7a2108f_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6551" y="3429000"/>
            <a:ext cx="5157217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1098</TotalTime>
  <Words>324</Words>
  <Application>Microsoft Office PowerPoint</Application>
  <PresentationFormat>On-screen Show (4:3)</PresentationFormat>
  <Paragraphs>94</Paragraphs>
  <Slides>20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shghs</dc:creator>
  <cp:lastModifiedBy>Administrator</cp:lastModifiedBy>
  <cp:revision>137</cp:revision>
  <dcterms:created xsi:type="dcterms:W3CDTF">2013-05-28T05:25:40Z</dcterms:created>
  <dcterms:modified xsi:type="dcterms:W3CDTF">2013-12-02T05:45:21Z</dcterms:modified>
</cp:coreProperties>
</file>